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1" r:id="rId17"/>
    <p:sldId id="282" r:id="rId18"/>
    <p:sldId id="284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5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4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7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2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6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1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11/29/2021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2835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jonguk6108/DeffenseGame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8A4AFF-2563-4791-AAAE-3E50C99E4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 fontScale="90000"/>
          </a:bodyPr>
          <a:lstStyle/>
          <a:p>
            <a:r>
              <a:rPr lang="ko-KR" altLang="en-US" sz="8800" dirty="0" err="1"/>
              <a:t>포커타워디펜스</a:t>
            </a:r>
            <a:br>
              <a:rPr lang="en-US" altLang="ko-KR" sz="8800" dirty="0"/>
            </a:br>
            <a:r>
              <a:rPr lang="en-US" altLang="ko-KR" sz="8800" dirty="0"/>
              <a:t>SW-3 PJ</a:t>
            </a:r>
            <a:endParaRPr lang="ko-KR" altLang="en-US" sz="8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FFE38-927B-457C-9AF4-CC9EB670A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TEAM : </a:t>
            </a:r>
            <a:r>
              <a:rPr lang="ko-KR" altLang="ko-KR" sz="1800" b="1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로얄스트레이트플러쉬</a:t>
            </a:r>
            <a:endParaRPr lang="en-US" altLang="ko-KR" sz="18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/>
              <a:t>2017312848 </a:t>
            </a:r>
            <a:r>
              <a:rPr lang="ko-KR" altLang="en-US" dirty="0"/>
              <a:t>박종욱</a:t>
            </a:r>
            <a:endParaRPr lang="en-US" altLang="ko-KR" dirty="0"/>
          </a:p>
          <a:p>
            <a:r>
              <a:rPr lang="en-US" altLang="ko-KR" dirty="0"/>
              <a:t>2017313107 </a:t>
            </a:r>
            <a:r>
              <a:rPr lang="ko-KR" altLang="en-US" dirty="0" err="1"/>
              <a:t>이승태</a:t>
            </a:r>
            <a:endParaRPr lang="ko-KR" alt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PAKA - 나무위키">
            <a:extLst>
              <a:ext uri="{FF2B5EF4-FFF2-40B4-BE49-F238E27FC236}">
                <a16:creationId xmlns:a16="http://schemas.microsoft.com/office/drawing/2014/main" id="{44A4066F-D463-435B-A734-EE3CAB683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9075"/>
          <a:stretch/>
        </p:blipFill>
        <p:spPr bwMode="auto"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noFill/>
          <a:effectLst>
            <a:softEdge rad="1016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2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 -&gt; tower.cpp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5F140F-3A59-4591-95DE-724CF4D6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6" y="1560851"/>
            <a:ext cx="4743810" cy="4780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5DD9B1-AA6D-4F1F-8F3F-A4C83118F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05" y="1560851"/>
            <a:ext cx="5906804" cy="47883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3119FC-3FB0-4CBD-92C4-108D7B74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89" y="1593908"/>
            <a:ext cx="3505689" cy="3705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5725E9-A4BC-4BD5-B1EF-7305BA9E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110" y="1560851"/>
            <a:ext cx="7308754" cy="47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 -&gt; monster.cpp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F65F4-AD9A-4143-B4A7-44D77CE8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464083"/>
            <a:ext cx="5913538" cy="4844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68959A-2832-4979-95CF-24692390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131" y="1464083"/>
            <a:ext cx="6411220" cy="36581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FED57-1E76-4DCA-A604-AE0FE64F8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131" y="5264092"/>
            <a:ext cx="6979330" cy="9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 -&gt; bullet.cpp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1EEA0-4924-4711-81AB-0CBF2E1DD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6" y="1135430"/>
            <a:ext cx="7096794" cy="3658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01042F-4EFC-4854-8FCB-63FF5A75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6" y="4794308"/>
            <a:ext cx="3900440" cy="2262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0CA544-543F-4279-9763-9319BEDD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2" y="1135430"/>
            <a:ext cx="7588050" cy="56889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6C36A5-A780-4E47-9D96-08ACE761C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567" y="6401138"/>
            <a:ext cx="81164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4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026AE-26A4-467E-A2F9-3248B68F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7" y="1685545"/>
            <a:ext cx="649695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 (game over, </a:t>
            </a:r>
            <a:br>
              <a:rPr lang="en-US" altLang="ko-KR" dirty="0"/>
            </a:br>
            <a:r>
              <a:rPr lang="en-US" altLang="ko-KR" dirty="0"/>
              <a:t>						show menu)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39565-30D0-4330-9D09-208A809E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94" y="2248250"/>
            <a:ext cx="3892636" cy="43203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9AEF3F-E6ED-44D2-A590-F5F9CBF3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01" y="2237830"/>
            <a:ext cx="5547481" cy="43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7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Encapsulation, Abstraction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552889-B4B7-4EAA-A4B7-944AE8B8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09" y="1156106"/>
            <a:ext cx="5239481" cy="37724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1D5D51-512D-4E21-BF53-4C0C02B5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5" y="1156106"/>
            <a:ext cx="4391638" cy="2019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B775F6-DADE-48FB-AB3F-F003B219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35" y="3277829"/>
            <a:ext cx="4391637" cy="330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2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Inheritance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8AC236-E483-4EEE-BE97-D92D2A45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4" y="1024719"/>
            <a:ext cx="4391637" cy="33014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6F0A81-6E94-4DA2-BA5A-1C57970D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9" y="658488"/>
            <a:ext cx="4391638" cy="3667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93BCF-D2D7-4F62-82D1-01A3426F9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7" y="4326125"/>
            <a:ext cx="598253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8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Polymorphism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endParaRPr lang="en-US" altLang="ko-KR" sz="400" dirty="0"/>
          </a:p>
          <a:p>
            <a:pPr marL="0" indent="0">
              <a:buNone/>
            </a:pPr>
            <a:r>
              <a:rPr lang="en-US" altLang="ko-KR" sz="400" dirty="0"/>
              <a:t>												</a:t>
            </a:r>
          </a:p>
          <a:p>
            <a:pPr marL="0" indent="0" algn="r">
              <a:buNone/>
            </a:pPr>
            <a:r>
              <a:rPr lang="ko-KR" altLang="en-US" sz="400" dirty="0"/>
              <a:t>오버로딩</a:t>
            </a:r>
            <a:endParaRPr lang="en-US" altLang="ko-KR" sz="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41694D-B9CF-4AD5-B07F-A7346C7B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9" y="1748468"/>
            <a:ext cx="3124636" cy="362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9F157F-A283-4777-A9F2-8543B355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9" y="1648623"/>
            <a:ext cx="5734850" cy="838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670D1-7F18-4434-A07F-2FE7EB95B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9" y="2647279"/>
            <a:ext cx="392484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4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GITHUB (</a:t>
            </a:r>
            <a:r>
              <a:rPr lang="ko-KR" altLang="en-US" dirty="0"/>
              <a:t>역할 분담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833" y="1798264"/>
            <a:ext cx="2249308" cy="471481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이승태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pPr marL="0" indent="0">
              <a:buNone/>
            </a:pPr>
            <a:r>
              <a:rPr lang="en-US" altLang="ko-KR" dirty="0"/>
              <a:t>  tower, bullet, monster, main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박종욱 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interface, poker, tile.</a:t>
            </a:r>
          </a:p>
          <a:p>
            <a:pPr marL="0" indent="0">
              <a:buNone/>
            </a:pPr>
            <a:r>
              <a:rPr lang="en-US" altLang="ko-KR" sz="2000" dirty="0">
                <a:hlinkClick r:id="rId2"/>
              </a:rPr>
              <a:t>https://github.com/jonguk6108/DeffenseGame.git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E71F6-7AAC-44D5-A04D-D28717E13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65"/>
          <a:stretch/>
        </p:blipFill>
        <p:spPr>
          <a:xfrm>
            <a:off x="625943" y="1798264"/>
            <a:ext cx="8553668" cy="1040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5C661-0CBC-4A6A-9DA5-0AA0F43B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371" y="140488"/>
            <a:ext cx="5106925" cy="1266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C2BB23-757A-4BEC-B737-6C1633B1D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3" y="2852257"/>
            <a:ext cx="8553668" cy="386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AKA - 나무위키">
            <a:extLst>
              <a:ext uri="{FF2B5EF4-FFF2-40B4-BE49-F238E27FC236}">
                <a16:creationId xmlns:a16="http://schemas.microsoft.com/office/drawing/2014/main" id="{E25DA34C-197D-42B3-A030-A00B085D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9075"/>
          <a:stretch/>
        </p:blipFill>
        <p:spPr bwMode="auto">
          <a:xfrm>
            <a:off x="7684335" y="-213716"/>
            <a:ext cx="4441755" cy="4441768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noFill/>
          <a:effectLst>
            <a:softEdge rad="1016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감사합니다영상">
            <a:hlinkClick r:id="" action="ppaction://media"/>
            <a:extLst>
              <a:ext uri="{FF2B5EF4-FFF2-40B4-BE49-F238E27FC236}">
                <a16:creationId xmlns:a16="http://schemas.microsoft.com/office/drawing/2014/main" id="{41814ABA-C29D-497D-8601-A2D0D8724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3498" y="2625339"/>
            <a:ext cx="6708203" cy="36833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2E9D63-9F38-4E00-9D7D-7139F36C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BEC48-4EF4-4171-9327-6F9971A6C2AD}"/>
              </a:ext>
            </a:extLst>
          </p:cNvPr>
          <p:cNvSpPr txBox="1"/>
          <p:nvPr/>
        </p:nvSpPr>
        <p:spPr>
          <a:xfrm>
            <a:off x="8906296" y="3904886"/>
            <a:ext cx="2242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2017312848 </a:t>
            </a:r>
            <a:r>
              <a:rPr lang="ko-KR" altLang="en-US" dirty="0"/>
              <a:t>박종욱</a:t>
            </a:r>
            <a:endParaRPr lang="en-US" altLang="ko-KR" dirty="0"/>
          </a:p>
          <a:p>
            <a:r>
              <a:rPr lang="en-US" altLang="ko-KR" dirty="0"/>
              <a:t>2017313107 </a:t>
            </a:r>
            <a:r>
              <a:rPr lang="ko-KR" altLang="en-US" dirty="0" err="1"/>
              <a:t>이승태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9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8DA58-4825-4D46-936F-9B48B3DD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포커타워 디펜스란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녹화_2021_11_29_09_52_55_949">
            <a:hlinkClick r:id="" action="ppaction://media"/>
            <a:extLst>
              <a:ext uri="{FF2B5EF4-FFF2-40B4-BE49-F238E27FC236}">
                <a16:creationId xmlns:a16="http://schemas.microsoft.com/office/drawing/2014/main" id="{1920BFA2-D5C0-4223-8F03-8CCB12A518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475" y="1891325"/>
            <a:ext cx="8332192" cy="4686734"/>
          </a:xfrm>
        </p:spPr>
      </p:pic>
    </p:spTree>
    <p:extLst>
      <p:ext uri="{BB962C8B-B14F-4D97-AF65-F5344CB8AC3E}">
        <p14:creationId xmlns:p14="http://schemas.microsoft.com/office/powerpoint/2010/main" val="115752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ko-KR" altLang="en-US" dirty="0"/>
              <a:t>포커타워 디펜스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게임 목표 </a:t>
            </a:r>
            <a:r>
              <a:rPr lang="en-US" altLang="ko-KR" dirty="0"/>
              <a:t>: </a:t>
            </a:r>
            <a:r>
              <a:rPr lang="ko-KR" altLang="en-US" dirty="0"/>
              <a:t>매 라운드에 나오는 몬스터를 잡아서 높은 라운드에 도달하는 것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몬스터를 잡는 방법 </a:t>
            </a:r>
            <a:r>
              <a:rPr lang="en-US" altLang="ko-KR" dirty="0"/>
              <a:t>: </a:t>
            </a:r>
            <a:r>
              <a:rPr lang="ko-KR" altLang="en-US" dirty="0"/>
              <a:t>포커를 이용해서 강력한 타워를 뽑은 후에</a:t>
            </a:r>
            <a:r>
              <a:rPr lang="en-US" altLang="ko-KR" dirty="0"/>
              <a:t>, </a:t>
            </a:r>
            <a:r>
              <a:rPr lang="ko-KR" altLang="en-US" dirty="0"/>
              <a:t>유리한 자리에 배치를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	      </a:t>
            </a:r>
            <a:r>
              <a:rPr lang="ko-KR" altLang="en-US" dirty="0"/>
              <a:t>이후 </a:t>
            </a:r>
            <a:r>
              <a:rPr lang="ko-KR" altLang="en-US" dirty="0" err="1"/>
              <a:t>맵을</a:t>
            </a:r>
            <a:r>
              <a:rPr lang="ko-KR" altLang="en-US" dirty="0"/>
              <a:t> 도는 몬스터를 이 타워가 사정거리안에 들어올 시에 공격을 하게 되며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		      </a:t>
            </a:r>
            <a:r>
              <a:rPr lang="ko-KR" altLang="en-US" dirty="0"/>
              <a:t>몬스터의 피가 </a:t>
            </a:r>
            <a:r>
              <a:rPr lang="en-US" altLang="ko-KR" dirty="0"/>
              <a:t>0</a:t>
            </a:r>
            <a:r>
              <a:rPr lang="ko-KR" altLang="en-US" dirty="0"/>
              <a:t>이 되면 죽는다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236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78024"/>
            <a:ext cx="11101135" cy="1809500"/>
          </a:xfrm>
        </p:spPr>
        <p:txBody>
          <a:bodyPr/>
          <a:lstStyle/>
          <a:p>
            <a:r>
              <a:rPr lang="ko-KR" altLang="en-US" dirty="0"/>
              <a:t>포커 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075FA-553B-4C1C-A058-84D9A517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2" y="1593908"/>
            <a:ext cx="6639852" cy="4448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01A02B-9D81-499C-8546-944CC2BC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018" y="1996441"/>
            <a:ext cx="4330982" cy="3643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00B4C4-D65D-44BB-AAB6-40A5F483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018" y="1996441"/>
            <a:ext cx="4343948" cy="36437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7634A8-342B-4FC2-B47D-CC2A642A2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018" y="1996441"/>
            <a:ext cx="4239011" cy="35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ko-KR" altLang="en-US" dirty="0"/>
              <a:t>타워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05F3A-F2F6-469E-A8E9-E35C00CA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41" y="549275"/>
            <a:ext cx="6124850" cy="6065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BB9F0F-AE2D-4BB0-AF96-200AF130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76" y="549275"/>
            <a:ext cx="6162583" cy="6065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18C5D4-D899-493B-98C7-A6D602F99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41" y="549275"/>
            <a:ext cx="6278054" cy="6065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4D95CB-25E1-4A4C-94E4-3E6AAF9FF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366" y="549273"/>
            <a:ext cx="6185196" cy="60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3CF1D-1373-47BC-B4DA-C2C95585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43" y="1380193"/>
            <a:ext cx="8214220" cy="4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5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ko-KR" altLang="en-US" dirty="0"/>
              <a:t>코드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CC26C9-781D-4CD5-A013-8621335C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98" y="549275"/>
            <a:ext cx="5811217" cy="583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4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453D0-2DC2-4D8E-8960-96026A42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25" y="456304"/>
            <a:ext cx="5755563" cy="41716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29D8A1-9B81-4D71-953B-8F28B4153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89" y="4598673"/>
            <a:ext cx="5447299" cy="2048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FAA996-52AF-4ABC-983A-C7C7B011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53" y="2081810"/>
            <a:ext cx="381053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5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42BD-FBF8-4542-8A70-A77A02B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5" y="119969"/>
            <a:ext cx="11101135" cy="1809500"/>
          </a:xfrm>
        </p:spPr>
        <p:txBody>
          <a:bodyPr/>
          <a:lstStyle/>
          <a:p>
            <a:r>
              <a:rPr lang="en-US" altLang="ko-KR" dirty="0"/>
              <a:t>main.cpp -&gt; poker.cpp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337FB-994F-4E3A-A218-06D4EAC6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93908"/>
            <a:ext cx="11101136" cy="471481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3258-8E5E-4CE3-8C81-C947D74FE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7" y="1261317"/>
            <a:ext cx="3135682" cy="4335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17EE28-DF35-4A53-A2CE-D9DB5EA71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196" y="1261317"/>
            <a:ext cx="3565761" cy="5002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1C549A-FB15-4776-A8F2-987934849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27" y="1261317"/>
            <a:ext cx="3923750" cy="5002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9C675D-13B0-4EAA-A4D6-AF3B74C0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628" y="1261317"/>
            <a:ext cx="4043703" cy="504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8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193</Words>
  <Application>Microsoft Office PowerPoint</Application>
  <PresentationFormat>와이드스크린</PresentationFormat>
  <Paragraphs>45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Microsoft GothicNeo</vt:lpstr>
      <vt:lpstr>Microsoft GothicNeo Light</vt:lpstr>
      <vt:lpstr>맑은 고딕</vt:lpstr>
      <vt:lpstr>Arial</vt:lpstr>
      <vt:lpstr>GlowVTI</vt:lpstr>
      <vt:lpstr>포커타워디펜스 SW-3 PJ</vt:lpstr>
      <vt:lpstr>포커타워 디펜스란.</vt:lpstr>
      <vt:lpstr>포커타워 디펜스 구성</vt:lpstr>
      <vt:lpstr>포커 룰</vt:lpstr>
      <vt:lpstr>타워 배치</vt:lpstr>
      <vt:lpstr>프로젝트 시연</vt:lpstr>
      <vt:lpstr>코드 설명</vt:lpstr>
      <vt:lpstr>main.cpp</vt:lpstr>
      <vt:lpstr>main.cpp -&gt; poker.cpp</vt:lpstr>
      <vt:lpstr>main.cpp -&gt; tower.cpp</vt:lpstr>
      <vt:lpstr>main.cpp -&gt; monster.cpp</vt:lpstr>
      <vt:lpstr>main.cpp -&gt; bullet.cpp</vt:lpstr>
      <vt:lpstr>main.cpp</vt:lpstr>
      <vt:lpstr>main.cpp (game over,        show menu)</vt:lpstr>
      <vt:lpstr>Encapsulation, Abstraction</vt:lpstr>
      <vt:lpstr>Inheritance</vt:lpstr>
      <vt:lpstr>Polymorphism</vt:lpstr>
      <vt:lpstr>GITHUB (역할 분담) </vt:lpstr>
      <vt:lpstr>감사합니다.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포커타워디펜스 SW-3 PJ</dc:title>
  <dc:creator>박종욱</dc:creator>
  <cp:lastModifiedBy>박종욱</cp:lastModifiedBy>
  <cp:revision>7</cp:revision>
  <dcterms:created xsi:type="dcterms:W3CDTF">2021-11-29T00:47:53Z</dcterms:created>
  <dcterms:modified xsi:type="dcterms:W3CDTF">2021-11-29T12:28:12Z</dcterms:modified>
</cp:coreProperties>
</file>